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5" r:id="rId3"/>
    <p:sldId id="279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85" r:id="rId15"/>
    <p:sldId id="296" r:id="rId16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020"/>
    <a:srgbClr val="FF0000"/>
    <a:srgbClr val="F37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20D1-028E-4909-983D-5585AA7174A7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442-0AED-4313-B014-E6D2D1A4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20D1-028E-4909-983D-5585AA7174A7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442-0AED-4313-B014-E6D2D1A4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20D1-028E-4909-983D-5585AA7174A7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442-0AED-4313-B014-E6D2D1A4E9B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0571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20D1-028E-4909-983D-5585AA7174A7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442-0AED-4313-B014-E6D2D1A4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63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20D1-028E-4909-983D-5585AA7174A7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442-0AED-4313-B014-E6D2D1A4E9B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1445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20D1-028E-4909-983D-5585AA7174A7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442-0AED-4313-B014-E6D2D1A4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5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20D1-028E-4909-983D-5585AA7174A7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442-0AED-4313-B014-E6D2D1A4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17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20D1-028E-4909-983D-5585AA7174A7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442-0AED-4313-B014-E6D2D1A4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5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20D1-028E-4909-983D-5585AA7174A7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442-0AED-4313-B014-E6D2D1A4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6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20D1-028E-4909-983D-5585AA7174A7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442-0AED-4313-B014-E6D2D1A4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4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20D1-028E-4909-983D-5585AA7174A7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442-0AED-4313-B014-E6D2D1A4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4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20D1-028E-4909-983D-5585AA7174A7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442-0AED-4313-B014-E6D2D1A4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8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20D1-028E-4909-983D-5585AA7174A7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442-0AED-4313-B014-E6D2D1A4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5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20D1-028E-4909-983D-5585AA7174A7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442-0AED-4313-B014-E6D2D1A4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20D1-028E-4909-983D-5585AA7174A7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442-0AED-4313-B014-E6D2D1A4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7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442-0AED-4313-B014-E6D2D1A4E9B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20D1-028E-4909-983D-5585AA7174A7}" type="datetimeFigureOut">
              <a:rPr lang="en-US" smtClean="0"/>
              <a:t>7/7/2017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0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A20D1-028E-4909-983D-5585AA7174A7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0B3442-0AED-4313-B014-E6D2D1A4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3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642" y="4320893"/>
            <a:ext cx="10346716" cy="2241271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chemeClr val="tx2"/>
                </a:solidFill>
              </a:rPr>
              <a:t>Flight Schedule Pro Replacement</a:t>
            </a:r>
          </a:p>
          <a:p>
            <a:pPr algn="ctr"/>
            <a:endParaRPr lang="en-US" sz="2800" dirty="0"/>
          </a:p>
          <a:p>
            <a:pPr algn="ctr"/>
            <a:r>
              <a:rPr lang="en-US" sz="2400" dirty="0"/>
              <a:t>May 31, 2017</a:t>
            </a:r>
          </a:p>
          <a:p>
            <a:pPr algn="ctr"/>
            <a:r>
              <a:rPr lang="en-US" sz="2400" dirty="0"/>
              <a:t>By: David Irvine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95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19166" cy="1320800"/>
          </a:xfrm>
        </p:spPr>
        <p:txBody>
          <a:bodyPr/>
          <a:lstStyle/>
          <a:p>
            <a:r>
              <a:rPr lang="en-US" dirty="0"/>
              <a:t>Check-in a flight – Step 4 (Add new squawks)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270000"/>
            <a:ext cx="939800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5337313" y="2971800"/>
            <a:ext cx="1351722" cy="993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006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19166" cy="1320800"/>
          </a:xfrm>
        </p:spPr>
        <p:txBody>
          <a:bodyPr/>
          <a:lstStyle/>
          <a:p>
            <a:r>
              <a:rPr lang="en-US" dirty="0"/>
              <a:t>Check-in a flight – Step 4 Cont’d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70000"/>
            <a:ext cx="9770533" cy="549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804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19166" cy="1320800"/>
          </a:xfrm>
        </p:spPr>
        <p:txBody>
          <a:bodyPr/>
          <a:lstStyle/>
          <a:p>
            <a:r>
              <a:rPr lang="en-US" dirty="0"/>
              <a:t>Check-in a flight – Step 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63650"/>
            <a:ext cx="9533467" cy="536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6315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19166" cy="1320800"/>
          </a:xfrm>
        </p:spPr>
        <p:txBody>
          <a:bodyPr/>
          <a:lstStyle/>
          <a:p>
            <a:r>
              <a:rPr lang="en-US" dirty="0"/>
              <a:t>Check-in a flight – Step 6 (View Receipt)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257301"/>
            <a:ext cx="9736666" cy="5476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831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Members Contact Info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r="1"/>
          <a:stretch/>
        </p:blipFill>
        <p:spPr>
          <a:xfrm>
            <a:off x="5811170" y="3108960"/>
            <a:ext cx="6334870" cy="3579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7" y="1362141"/>
            <a:ext cx="7012501" cy="394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03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Account Ledger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1355270"/>
            <a:ext cx="9198429" cy="5174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093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Guide for Pilots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10887136" cy="860400"/>
          </a:xfrm>
        </p:spPr>
        <p:txBody>
          <a:bodyPr>
            <a:normAutofit/>
          </a:bodyPr>
          <a:lstStyle/>
          <a:p>
            <a:r>
              <a:rPr lang="en-US" dirty="0"/>
              <a:t>Reserve, Dispatch, and Check-in Flights • Record Squawks • View Contact Info</a:t>
            </a:r>
          </a:p>
          <a:p>
            <a:r>
              <a:rPr lang="en-US" dirty="0"/>
              <a:t>View Bills/Account Statements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7335" y="292672"/>
            <a:ext cx="9293668" cy="8205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Boeing Employees’ Flying Club – STL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01" y="1340842"/>
            <a:ext cx="6460291" cy="15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reservation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" y="1313258"/>
            <a:ext cx="9627870" cy="54156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65187" y="4260449"/>
            <a:ext cx="2783454" cy="46166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 Flight Route</a:t>
            </a:r>
          </a:p>
        </p:txBody>
      </p:sp>
    </p:spTree>
    <p:extLst>
      <p:ext uri="{BB962C8B-B14F-4D97-AF65-F5344CB8AC3E}">
        <p14:creationId xmlns:p14="http://schemas.microsoft.com/office/powerpoint/2010/main" val="170890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 a flight – Step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44" y="1361515"/>
            <a:ext cx="8963075" cy="5041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52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 a flight – Step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7176"/>
            <a:ext cx="8703733" cy="489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79663" y="5472029"/>
            <a:ext cx="9278181" cy="830997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Verify Tach Out Time is accurate - Call a board member if it isn’t.</a:t>
            </a:r>
          </a:p>
          <a:p>
            <a:pPr algn="ctr"/>
            <a:r>
              <a:rPr lang="en-US" sz="2400" dirty="0">
                <a:ln w="0"/>
                <a:effectLst>
                  <a:glow rad="101600">
                    <a:srgbClr val="FFFF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Also view Open Squawks by clicking the magnifying glass.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2820" y="2960370"/>
            <a:ext cx="3211830" cy="1905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9940" y="4348480"/>
            <a:ext cx="165100" cy="1701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3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 a flight – Step 2 Cont’d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371599"/>
            <a:ext cx="9296400" cy="522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916438" y="5586329"/>
            <a:ext cx="3063723" cy="46166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Verify Aircraft Status</a:t>
            </a:r>
          </a:p>
        </p:txBody>
      </p:sp>
    </p:spTree>
    <p:extLst>
      <p:ext uri="{BB962C8B-B14F-4D97-AF65-F5344CB8AC3E}">
        <p14:creationId xmlns:p14="http://schemas.microsoft.com/office/powerpoint/2010/main" val="100017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Check-in a flight – Step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9" y="1270000"/>
            <a:ext cx="9533467" cy="536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89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Check-in </a:t>
            </a:r>
            <a:r>
              <a:rPr lang="en-US" dirty="0"/>
              <a:t>a flight – Step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" y="1381125"/>
            <a:ext cx="8974667" cy="504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876505" y="3509879"/>
            <a:ext cx="2602571" cy="46166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Record Tach Time</a:t>
            </a:r>
          </a:p>
        </p:txBody>
      </p:sp>
    </p:spTree>
    <p:extLst>
      <p:ext uri="{BB962C8B-B14F-4D97-AF65-F5344CB8AC3E}">
        <p14:creationId xmlns:p14="http://schemas.microsoft.com/office/powerpoint/2010/main" val="1156335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28716" cy="1320800"/>
          </a:xfrm>
        </p:spPr>
        <p:txBody>
          <a:bodyPr/>
          <a:lstStyle/>
          <a:p>
            <a:r>
              <a:rPr lang="en-US" dirty="0"/>
              <a:t>Check-in a flight – Step 3 (Record Oil Added)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9251244" cy="520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175189" y="5458497"/>
            <a:ext cx="4821513" cy="46166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Record Oil Added During Check-in</a:t>
            </a:r>
          </a:p>
        </p:txBody>
      </p:sp>
    </p:spTree>
    <p:extLst>
      <p:ext uri="{BB962C8B-B14F-4D97-AF65-F5344CB8AC3E}">
        <p14:creationId xmlns:p14="http://schemas.microsoft.com/office/powerpoint/2010/main" val="29445767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2012</TotalTime>
  <Words>164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PowerPoint Presentation</vt:lpstr>
      <vt:lpstr>Guide for Pilots</vt:lpstr>
      <vt:lpstr>Make a reservation</vt:lpstr>
      <vt:lpstr>Dispatch a flight – Step 1</vt:lpstr>
      <vt:lpstr>Dispatch a flight – Step 2</vt:lpstr>
      <vt:lpstr>Dispatch a flight – Step 2 Cont’d</vt:lpstr>
      <vt:lpstr>Check-in a flight – Step 1</vt:lpstr>
      <vt:lpstr>Check-in a flight – Step 2</vt:lpstr>
      <vt:lpstr>Check-in a flight – Step 3 (Record Oil Added)</vt:lpstr>
      <vt:lpstr>Check-in a flight – Step 4 (Add new squawks)</vt:lpstr>
      <vt:lpstr>Check-in a flight – Step 4 Cont’d</vt:lpstr>
      <vt:lpstr>Check-in a flight – Step 5</vt:lpstr>
      <vt:lpstr>Check-in a flight – Step 6 (View Receipt)</vt:lpstr>
      <vt:lpstr>View Members Contact Info</vt:lpstr>
      <vt:lpstr>View Account Ledger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Boeing Employee’s Flying Club – STL</dc:title>
  <dc:creator>david.irvine.us@gmail.com</dc:creator>
  <cp:lastModifiedBy>Peetz, Bryan D</cp:lastModifiedBy>
  <cp:revision>76</cp:revision>
  <dcterms:created xsi:type="dcterms:W3CDTF">2017-03-22T05:33:56Z</dcterms:created>
  <dcterms:modified xsi:type="dcterms:W3CDTF">2017-07-07T23:43:09Z</dcterms:modified>
</cp:coreProperties>
</file>